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D"/>
    <a:srgbClr val="C7EAFB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55" autoAdjust="0"/>
    <p:restoredTop sz="9466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5A8A-51DB-4EC6-8070-DEA7346D0C1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2BFAC-B7F0-456C-B741-D8FBD40C95E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2F5F5-A515-4C9B-98A3-53E6EA5634A5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2582-17DA-43D6-BB60-54BFECE090F0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40B9A9C4-F50A-4A7E-9D60-6DB6D3B2D544}" type="datetime1">
              <a:rPr lang="en-US" smtClean="0"/>
              <a:pPr/>
              <a:t>1/5/2012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638800"/>
            <a:ext cx="7772400" cy="914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End-Time Events Will Focus the Controversy in Technicolor So That Doubts Will Never Again Arise, Ever!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dramatic moment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seals the great controversy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so that no intelligent being,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lost or saved, will ever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have another doubt?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smtClean="0"/>
              <a:t>GC 670, 671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End-Time Events Will Focus the Controversy in Technicolor So That Doubts Will Never Again Arise, Ever!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Why is our understanding of the sanctuary service and the work of Christ in the Most Holy Place so important to the destiny of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all who have lived since 1844?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488, 489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End-Time Events Will Focus the Controversy in Technicolor So That Doubts Will Never Again Arise, Ever!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are five snares of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Satan that even professed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Christians have accepted?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524, 525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End-Time Events Will Focus the Controversy in Technicolor So That Doubts Will Never Again Arise, Ever!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Why have the enormous differences between the Protestants and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Catholics been greatly diminished in recent times?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563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End-Time Events Will Focus the Controversy in Technicolor So That Doubts Will Never Again Arise, Ever!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has Satan focused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on since the beginning of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great controversy?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582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End-Time Events Will Focus the Controversy in Technicolor So That Doubts Will Never Again Arise, Ever!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Why is a clear understanding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the Bible dependent on 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clear understanding of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character of God?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593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End-Time Events Will Focus the Controversy in Technicolor So That Doubts Will Never Again Arise, Ever!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can we be sure that many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God’s people who are still in Babylon, are waiting for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clear call to “come out”?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383, 390, 604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End-Time Events Will Focus the Controversy in Technicolor So That Doubts Will Never Again Arise, Ever!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events intersect so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that Jesus ceases His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/>
              <a:t>mediatorial</a:t>
            </a:r>
            <a:r>
              <a:rPr lang="en-US" dirty="0" smtClean="0"/>
              <a:t> work and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probation closes for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all of humanity?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613, 614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End-Time Events Will Focus the Controversy in Technicolor So That Doubts Will Never Again Arise, Ever!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will be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smtClean="0"/>
              <a:t>science </a:t>
            </a:r>
            <a:r>
              <a:rPr lang="en-US" dirty="0" smtClean="0"/>
              <a:t>and the song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the redeemed?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651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End-Time Events Will Focus the Controversy in Technicolor So That Doubts Will Never Again Arise, Ever!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402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End-Time Events Will Focus the Controversy in Technicolor So That Doubts Will Never Again Arise, Ever!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53</cp:revision>
  <dcterms:created xsi:type="dcterms:W3CDTF">2012-01-02T16:47:39Z</dcterms:created>
  <dcterms:modified xsi:type="dcterms:W3CDTF">2012-01-05T15:36:25Z</dcterms:modified>
</cp:coreProperties>
</file>